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1" r:id="rId2"/>
    <p:sldId id="262" r:id="rId3"/>
    <p:sldId id="263" r:id="rId4"/>
    <p:sldId id="265" r:id="rId5"/>
    <p:sldId id="26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77717D-A43D-4593-8280-F6A31D8BC239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DCE8A5-9805-45BE-A77C-224702300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63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257457-9721-4E08-BE95-A6CB3129FF3A}" type="datetime1">
              <a:rPr lang="en-US" smtClean="0"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6CDC1-F3F7-4182-8715-DE9B7EA70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372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7E1B2A3-274D-4ADC-9C45-A369886A3AA6}" type="datetime1">
              <a:rPr lang="en-US" smtClean="0"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6CDC1-F3F7-4182-8715-DE9B7EA70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747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C33D798-4A95-4B80-A29A-841D5DA3873F}" type="datetime1">
              <a:rPr lang="en-US" smtClean="0"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6CDC1-F3F7-4182-8715-DE9B7EA70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081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7FF013-79B8-4D86-A119-BC29B2F023F5}" type="datetime1">
              <a:rPr lang="en-US" smtClean="0"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6CDC1-F3F7-4182-8715-DE9B7EA70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76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890F87-56C8-4B03-9B9B-20FBD1E0BE64}" type="datetime1">
              <a:rPr lang="en-US" smtClean="0"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6CDC1-F3F7-4182-8715-DE9B7EA70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150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E7CBE2-F347-4CE1-803A-7FF2301E4ABA}" type="datetime1">
              <a:rPr lang="en-US" smtClean="0"/>
              <a:t>6/21/2020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6CDC1-F3F7-4182-8715-DE9B7EA70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51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4F97524-812E-49FA-8E32-139658F7CDEB}" type="datetime1">
              <a:rPr lang="en-US" smtClean="0"/>
              <a:t>6/21/2020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6CDC1-F3F7-4182-8715-DE9B7EA70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104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5AA9AD-909F-4DC9-8513-B714CF6C4BBA}" type="datetime1">
              <a:rPr lang="en-US" smtClean="0"/>
              <a:t>6/21/2020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6CDC1-F3F7-4182-8715-DE9B7EA70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630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E0E55B3-623D-4BAF-B9BD-F1B97142B4BA}" type="datetime1">
              <a:rPr lang="en-US" smtClean="0"/>
              <a:t>6/21/2020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6CDC1-F3F7-4182-8715-DE9B7EA70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560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7B758A7-A32D-49B7-A8E6-136377FB8557}" type="datetime1">
              <a:rPr lang="en-US" smtClean="0"/>
              <a:t>6/21/2020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6CDC1-F3F7-4182-8715-DE9B7EA70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199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33180A2-7CA1-4FF8-8C92-13CD9E9C05A9}" type="datetime1">
              <a:rPr lang="en-US" smtClean="0"/>
              <a:t>6/21/2020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6CDC1-F3F7-4182-8715-DE9B7EA70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814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352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986CDC1-F3F7-4182-8715-DE9B7EA702C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178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6CDC1-F3F7-4182-8715-DE9B7EA702C6}" type="slidenum">
              <a:rPr lang="en-US" smtClean="0"/>
              <a:t>1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955" y="572086"/>
            <a:ext cx="10378204" cy="3316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650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6CDC1-F3F7-4182-8715-DE9B7EA702C6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7079957"/>
              </p:ext>
            </p:extLst>
          </p:nvPr>
        </p:nvGraphicFramePr>
        <p:xfrm>
          <a:off x="1806404" y="726432"/>
          <a:ext cx="8743950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Worksheet" r:id="rId3" imgW="8743885" imgH="3886123" progId="Excel.Sheet.12">
                  <p:embed/>
                </p:oleObj>
              </mc:Choice>
              <mc:Fallback>
                <p:oleObj name="Worksheet" r:id="rId3" imgW="8743885" imgH="388612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06404" y="726432"/>
                        <a:ext cx="8743950" cy="3886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7027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6CDC1-F3F7-4182-8715-DE9B7EA702C6}" type="slidenum">
              <a:rPr lang="en-US" smtClean="0"/>
              <a:t>3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584" y="515193"/>
            <a:ext cx="10851695" cy="5316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200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6CDC1-F3F7-4182-8715-DE9B7EA702C6}" type="slidenum">
              <a:rPr lang="en-US" smtClean="0"/>
              <a:t>4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678" y="1083644"/>
            <a:ext cx="10871607" cy="3784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619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6CDC1-F3F7-4182-8715-DE9B7EA702C6}" type="slidenum">
              <a:rPr lang="en-US" smtClean="0"/>
              <a:t>5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452" y="674222"/>
            <a:ext cx="11521718" cy="4194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568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5</Words>
  <Application>Microsoft Office PowerPoint</Application>
  <PresentationFormat>Widescreen</PresentationFormat>
  <Paragraphs>5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Halifax Health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Cecil, Jonathan</dc:creator>
  <cp:lastModifiedBy>Remington, Shawn</cp:lastModifiedBy>
  <cp:revision>10</cp:revision>
  <dcterms:created xsi:type="dcterms:W3CDTF">2017-10-04T21:25:38Z</dcterms:created>
  <dcterms:modified xsi:type="dcterms:W3CDTF">2020-06-21T15:25:13Z</dcterms:modified>
</cp:coreProperties>
</file>